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86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53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34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54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33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752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994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3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139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12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D7892-2F60-4C2D-BECE-756173189D07}" type="datetimeFigureOut">
              <a:rPr lang="zh-TW" altLang="en-US" smtClean="0"/>
              <a:t>2025/8/13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3817-D1D3-4015-B2C7-C7852D1B8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46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" y="71438"/>
            <a:ext cx="3078163" cy="671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26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如螢幕大小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phageyang</dc:creator>
  <cp:lastModifiedBy>phageyang</cp:lastModifiedBy>
  <cp:revision>1</cp:revision>
  <dcterms:created xsi:type="dcterms:W3CDTF">2025-08-13T03:57:46Z</dcterms:created>
  <dcterms:modified xsi:type="dcterms:W3CDTF">2025-08-13T03:59:16Z</dcterms:modified>
</cp:coreProperties>
</file>